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handoutMasterIdLst>
    <p:handoutMasterId r:id="rId13"/>
  </p:handoutMasterIdLst>
  <p:sldIdLst>
    <p:sldId id="357" r:id="rId3"/>
    <p:sldId id="354" r:id="rId4"/>
    <p:sldId id="359" r:id="rId5"/>
    <p:sldId id="358" r:id="rId6"/>
    <p:sldId id="350" r:id="rId7"/>
    <p:sldId id="344" r:id="rId8"/>
    <p:sldId id="346" r:id="rId9"/>
    <p:sldId id="347" r:id="rId10"/>
    <p:sldId id="355" r:id="rId11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B259"/>
    <a:srgbClr val="006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8" autoAdjust="0"/>
    <p:restoredTop sz="94647" autoAdjust="0"/>
  </p:normalViewPr>
  <p:slideViewPr>
    <p:cSldViewPr snapToGrid="0" snapToObjects="1">
      <p:cViewPr varScale="1">
        <p:scale>
          <a:sx n="86" d="100"/>
          <a:sy n="86" d="100"/>
        </p:scale>
        <p:origin x="47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E65F93B-A7E5-4B68-B4A1-138FE713AC2B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F458CB6-C276-4A91-9B9F-644354A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2CE43D0-A3B5-461D-997D-8A34C5C745F1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868363"/>
            <a:ext cx="41687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3"/>
            <a:ext cx="7388860" cy="273659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0DFB46C-52AC-43C9-970C-C77689BD3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5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D42D1-44EC-E243-B910-D00A0FD982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2B3-F110-7C4D-A02E-7DC261F67029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6D83-DDA4-754C-8ABB-7813316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2B3-F110-7C4D-A02E-7DC261F67029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6D83-DDA4-754C-8ABB-7813316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2B3-F110-7C4D-A02E-7DC261F67029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6D83-DDA4-754C-8ABB-7813316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6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2B3-F110-7C4D-A02E-7DC261F67029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6D83-DDA4-754C-8ABB-7813316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7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2B3-F110-7C4D-A02E-7DC261F67029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6D83-DDA4-754C-8ABB-7813316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2B3-F110-7C4D-A02E-7DC261F67029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6D83-DDA4-754C-8ABB-7813316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2B3-F110-7C4D-A02E-7DC261F67029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6D83-DDA4-754C-8ABB-7813316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87895A-38EB-D14D-B9BE-3A2D7AB12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2B3-F110-7C4D-A02E-7DC261F67029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6D83-DDA4-754C-8ABB-7813316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2B3-F110-7C4D-A02E-7DC261F67029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6D83-DDA4-754C-8ABB-7813316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2B3-F110-7C4D-A02E-7DC261F67029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6D83-DDA4-754C-8ABB-7813316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5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A2B3-F110-7C4D-A02E-7DC261F67029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6D83-DDA4-754C-8ABB-7813316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3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DA0F-4C5E-284D-B7A2-D04125B2B0C6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7D9B-A972-9544-A4BF-133D9892DD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BC7EE-5F07-304D-B98A-87BBE50CD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DA0F-4C5E-284D-B7A2-D04125B2B0C6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7D9B-A972-9544-A4BF-133D9892D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7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08713"/>
            <a:ext cx="10515600" cy="296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+mj-lt"/>
              </a:rPr>
              <a:t>KeyBank N.A. and </a:t>
            </a:r>
            <a:r>
              <a:rPr lang="en-US" sz="4000" dirty="0" err="1">
                <a:latin typeface="+mj-lt"/>
              </a:rPr>
              <a:t>KeyBanc</a:t>
            </a:r>
            <a:r>
              <a:rPr lang="en-US" sz="4000" dirty="0">
                <a:latin typeface="+mj-lt"/>
              </a:rPr>
              <a:t> Capital Markets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7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  <p:sldLayoutId id="2147483696" r:id="rId4"/>
    <p:sldLayoutId id="2147483675" r:id="rId5"/>
    <p:sldLayoutId id="2147483676" r:id="rId6"/>
    <p:sldLayoutId id="2147483677" r:id="rId7"/>
    <p:sldLayoutId id="2147483678" r:id="rId8"/>
    <p:sldLayoutId id="2147483680" r:id="rId9"/>
    <p:sldLayoutId id="2147483681" r:id="rId10"/>
    <p:sldLayoutId id="2147483682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00673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lang="en-US" sz="5400" kern="1200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5A2B3-F110-7C4D-A02E-7DC261F67029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6D83-DDA4-754C-8ABB-78133169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1">
                <a:lumMod val="50000"/>
                <a:lumOff val="5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5" y="1828800"/>
            <a:ext cx="6150828" cy="489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7325621" y="2845483"/>
            <a:ext cx="4438916" cy="286201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Dick Rockwell</a:t>
            </a:r>
          </a:p>
          <a:p>
            <a:endParaRPr lang="en-US" sz="3600" cap="small" dirty="0">
              <a:solidFill>
                <a:srgbClr val="CEB259"/>
              </a:solidFill>
              <a:latin typeface="Times"/>
              <a:cs typeface="Times"/>
            </a:endParaRPr>
          </a:p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Tom </a:t>
            </a:r>
            <a:r>
              <a:rPr lang="en-US" sz="3600" cap="small" dirty="0" err="1" smtClean="0">
                <a:solidFill>
                  <a:srgbClr val="CEB259"/>
                </a:solidFill>
                <a:latin typeface="Times"/>
                <a:cs typeface="Times"/>
              </a:rPr>
              <a:t>Niland</a:t>
            </a:r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 Jr.</a:t>
            </a:r>
          </a:p>
          <a:p>
            <a:endParaRPr lang="en-US" sz="3600" cap="small" dirty="0">
              <a:solidFill>
                <a:srgbClr val="CEB259"/>
              </a:solidFill>
              <a:latin typeface="Times"/>
              <a:cs typeface="Times"/>
            </a:endParaRPr>
          </a:p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Tom Cooney ‘64</a:t>
            </a:r>
          </a:p>
          <a:p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3777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1">
                <a:lumMod val="50000"/>
                <a:lumOff val="5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24091" r="9687"/>
          <a:stretch/>
        </p:blipFill>
        <p:spPr>
          <a:xfrm>
            <a:off x="4796545" y="1911928"/>
            <a:ext cx="6691746" cy="4627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66899" y="2103252"/>
            <a:ext cx="4438916" cy="40856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John </a:t>
            </a:r>
            <a:r>
              <a:rPr lang="en-US" sz="3600" cap="small" dirty="0" err="1" smtClean="0">
                <a:solidFill>
                  <a:srgbClr val="CEB259"/>
                </a:solidFill>
                <a:latin typeface="Times"/>
                <a:cs typeface="Times"/>
              </a:rPr>
              <a:t>Beilein</a:t>
            </a:r>
            <a:endParaRPr lang="en-US" sz="3600" cap="small" dirty="0" smtClean="0">
              <a:solidFill>
                <a:srgbClr val="CEB259"/>
              </a:solidFill>
              <a:latin typeface="Times"/>
              <a:cs typeface="Times"/>
            </a:endParaRPr>
          </a:p>
          <a:p>
            <a:endParaRPr lang="en-US" sz="3600" cap="small" dirty="0">
              <a:solidFill>
                <a:srgbClr val="CEB259"/>
              </a:solidFill>
              <a:latin typeface="Times"/>
              <a:cs typeface="Times"/>
            </a:endParaRPr>
          </a:p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Bill Phillips ’56</a:t>
            </a:r>
          </a:p>
          <a:p>
            <a:endParaRPr lang="en-US" sz="3600" cap="small" dirty="0">
              <a:solidFill>
                <a:srgbClr val="CEB259"/>
              </a:solidFill>
              <a:latin typeface="Times"/>
              <a:cs typeface="Times"/>
            </a:endParaRPr>
          </a:p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John </a:t>
            </a:r>
            <a:r>
              <a:rPr lang="en-US" sz="3600" cap="small" dirty="0" err="1" smtClean="0">
                <a:solidFill>
                  <a:srgbClr val="CEB259"/>
                </a:solidFill>
                <a:latin typeface="Times"/>
                <a:cs typeface="Times"/>
              </a:rPr>
              <a:t>Caveny</a:t>
            </a:r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 ‘62</a:t>
            </a:r>
          </a:p>
          <a:p>
            <a:endParaRPr lang="en-US" sz="3600" cap="small" dirty="0">
              <a:solidFill>
                <a:srgbClr val="CEB259"/>
              </a:solidFill>
              <a:latin typeface="Times"/>
              <a:cs typeface="Times"/>
            </a:endParaRPr>
          </a:p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Dick Kenyon ‘56</a:t>
            </a:r>
          </a:p>
          <a:p>
            <a:endParaRPr lang="en-US" sz="3600" cap="small" dirty="0">
              <a:solidFill>
                <a:srgbClr val="CEB259"/>
              </a:solidFill>
              <a:latin typeface="Times"/>
              <a:cs typeface="Times"/>
            </a:endParaRPr>
          </a:p>
          <a:p>
            <a:endParaRPr lang="en-US" sz="3600" cap="small" dirty="0" smtClean="0">
              <a:solidFill>
                <a:srgbClr val="CEB259"/>
              </a:solidFill>
              <a:latin typeface="Times"/>
              <a:cs typeface="Times"/>
            </a:endParaRPr>
          </a:p>
          <a:p>
            <a:endParaRPr lang="en-US" sz="3600" cap="small" dirty="0">
              <a:solidFill>
                <a:srgbClr val="CEB259"/>
              </a:solidFill>
              <a:latin typeface="Times"/>
              <a:cs typeface="Times"/>
            </a:endParaRPr>
          </a:p>
          <a:p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1560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1">
                <a:lumMod val="50000"/>
                <a:lumOff val="5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578490" y="1857927"/>
            <a:ext cx="4438916" cy="6957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Dick Lynch ‘60</a:t>
            </a:r>
            <a:endParaRPr lang="en-US" sz="3600" cap="small" dirty="0">
              <a:solidFill>
                <a:srgbClr val="CEB259"/>
              </a:solidFill>
              <a:latin typeface="Times"/>
              <a:cs typeface="Times"/>
            </a:endParaRPr>
          </a:p>
          <a:p>
            <a:endParaRPr lang="en-US" sz="3600" cap="small" dirty="0" smtClean="0">
              <a:solidFill>
                <a:srgbClr val="CEB259"/>
              </a:solidFill>
              <a:latin typeface="Times"/>
              <a:cs typeface="Times"/>
            </a:endParaRPr>
          </a:p>
          <a:p>
            <a:endParaRPr lang="en-US" sz="3600" cap="small" dirty="0">
              <a:solidFill>
                <a:srgbClr val="CEB259"/>
              </a:solidFill>
              <a:latin typeface="Times"/>
              <a:cs typeface="Times"/>
            </a:endParaRPr>
          </a:p>
          <a:p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25789" r="14146" b="11698"/>
          <a:stretch/>
        </p:blipFill>
        <p:spPr>
          <a:xfrm rot="5400000">
            <a:off x="1181496" y="3288874"/>
            <a:ext cx="3969629" cy="2499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9" t="8297" r="17724" b="23356"/>
          <a:stretch/>
        </p:blipFill>
        <p:spPr>
          <a:xfrm rot="5400000">
            <a:off x="6680827" y="3176852"/>
            <a:ext cx="3900432" cy="265399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946852" y="1849883"/>
            <a:ext cx="4438916" cy="6957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Dick Kenyon ‘56</a:t>
            </a:r>
            <a:endParaRPr lang="en-US" sz="3600" cap="small" dirty="0">
              <a:solidFill>
                <a:srgbClr val="CEB259"/>
              </a:solidFill>
              <a:latin typeface="Times"/>
              <a:cs typeface="Times"/>
            </a:endParaRPr>
          </a:p>
          <a:p>
            <a:endParaRPr lang="en-US" sz="3600" cap="small" dirty="0" smtClean="0">
              <a:solidFill>
                <a:srgbClr val="CEB259"/>
              </a:solidFill>
              <a:latin typeface="Times"/>
              <a:cs typeface="Times"/>
            </a:endParaRPr>
          </a:p>
          <a:p>
            <a:endParaRPr lang="en-US" sz="3600" cap="small" dirty="0">
              <a:solidFill>
                <a:srgbClr val="CEB259"/>
              </a:solidFill>
              <a:latin typeface="Times"/>
              <a:cs typeface="Times"/>
            </a:endParaRPr>
          </a:p>
          <a:p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0480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1">
                <a:lumMod val="50000"/>
                <a:lumOff val="5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1" b="36854"/>
          <a:stretch/>
        </p:blipFill>
        <p:spPr>
          <a:xfrm>
            <a:off x="6785879" y="2509681"/>
            <a:ext cx="3703400" cy="367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6785879" y="1761046"/>
            <a:ext cx="3807780" cy="7486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John </a:t>
            </a:r>
            <a:r>
              <a:rPr lang="en-US" sz="3600" cap="small" dirty="0" err="1" smtClean="0">
                <a:solidFill>
                  <a:srgbClr val="CEB259"/>
                </a:solidFill>
                <a:latin typeface="Times"/>
                <a:cs typeface="Times"/>
              </a:rPr>
              <a:t>Niland</a:t>
            </a:r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 ‘79</a:t>
            </a:r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2" t="23912" r="33171" b="33379"/>
          <a:stretch/>
        </p:blipFill>
        <p:spPr>
          <a:xfrm rot="5400000">
            <a:off x="2089204" y="2412593"/>
            <a:ext cx="3679247" cy="387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873671" y="1761046"/>
            <a:ext cx="3991869" cy="7486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Dennis </a:t>
            </a:r>
            <a:r>
              <a:rPr lang="en-US" sz="3600" cap="small" dirty="0" err="1" smtClean="0">
                <a:solidFill>
                  <a:srgbClr val="CEB259"/>
                </a:solidFill>
                <a:latin typeface="Times"/>
                <a:cs typeface="Times"/>
              </a:rPr>
              <a:t>Niland</a:t>
            </a:r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 ‘70</a:t>
            </a:r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8209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1">
                <a:lumMod val="50000"/>
                <a:lumOff val="5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039333" y="1820739"/>
            <a:ext cx="3471986" cy="7486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Paul Galvin '84</a:t>
            </a:r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11771" r="13659" b="24843"/>
          <a:stretch/>
        </p:blipFill>
        <p:spPr>
          <a:xfrm rot="5400000">
            <a:off x="3753736" y="3271486"/>
            <a:ext cx="4043181" cy="234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5" t="1070" r="6077" b="5356"/>
          <a:stretch/>
        </p:blipFill>
        <p:spPr>
          <a:xfrm>
            <a:off x="8817437" y="2420288"/>
            <a:ext cx="2650933" cy="404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8284745" y="1820739"/>
            <a:ext cx="3717074" cy="7486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Walter Hill '87</a:t>
            </a:r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36" y="2420288"/>
            <a:ext cx="2094041" cy="4057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0380" y="1773957"/>
            <a:ext cx="3571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Joe fletcher ‘81</a:t>
            </a:r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370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1">
                <a:lumMod val="50000"/>
                <a:lumOff val="5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425138" y="1893433"/>
            <a:ext cx="4097854" cy="7486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Jim Henderson '87</a:t>
            </a:r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274482" y="1877237"/>
            <a:ext cx="3401598" cy="7486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Scott Hicks '88</a:t>
            </a:r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20" y="2562411"/>
            <a:ext cx="3689491" cy="382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r="3655"/>
          <a:stretch/>
        </p:blipFill>
        <p:spPr>
          <a:xfrm>
            <a:off x="7133506" y="2562411"/>
            <a:ext cx="3542574" cy="382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56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1">
                <a:lumMod val="50000"/>
                <a:lumOff val="5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277282" y="1858766"/>
            <a:ext cx="3726006" cy="12005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James </a:t>
            </a:r>
          </a:p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Cunningham '90</a:t>
            </a:r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8708008" y="1908946"/>
            <a:ext cx="2435127" cy="110013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Leonard Rauch '91</a:t>
            </a:r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155688" y="1908946"/>
            <a:ext cx="3726006" cy="12005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Nicholas </a:t>
            </a:r>
          </a:p>
          <a:p>
            <a:r>
              <a:rPr lang="en-US" sz="3600" cap="small" dirty="0" err="1" smtClean="0">
                <a:solidFill>
                  <a:srgbClr val="CEB259"/>
                </a:solidFill>
                <a:latin typeface="Times"/>
                <a:cs typeface="Times"/>
              </a:rPr>
              <a:t>Masterpole</a:t>
            </a:r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 '90</a:t>
            </a:r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280" r="18536" b="30605"/>
          <a:stretch/>
        </p:blipFill>
        <p:spPr>
          <a:xfrm rot="5400000">
            <a:off x="8224137" y="3584115"/>
            <a:ext cx="3402866" cy="2353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t="15456" r="13984" b="17118"/>
          <a:stretch/>
        </p:blipFill>
        <p:spPr>
          <a:xfrm rot="5400000">
            <a:off x="366210" y="3589211"/>
            <a:ext cx="3548149" cy="237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b="25366"/>
          <a:stretch/>
        </p:blipFill>
        <p:spPr>
          <a:xfrm>
            <a:off x="4777110" y="3059266"/>
            <a:ext cx="2483162" cy="3533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50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1">
                <a:lumMod val="50000"/>
                <a:lumOff val="5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315445" y="1674558"/>
            <a:ext cx="2196790" cy="10504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John </a:t>
            </a:r>
          </a:p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Haas '93</a:t>
            </a:r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288245" y="1674558"/>
            <a:ext cx="3470021" cy="74863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Christian </a:t>
            </a:r>
          </a:p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Buchholz '93</a:t>
            </a:r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30"/>
          <a:stretch/>
        </p:blipFill>
        <p:spPr>
          <a:xfrm rot="5400000">
            <a:off x="3999310" y="3549686"/>
            <a:ext cx="4047893" cy="239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6"/>
          <a:stretch/>
        </p:blipFill>
        <p:spPr>
          <a:xfrm>
            <a:off x="1053703" y="2691843"/>
            <a:ext cx="2695230" cy="404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8623488" y="1635769"/>
            <a:ext cx="2676293" cy="10856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Bryan </a:t>
            </a:r>
          </a:p>
          <a:p>
            <a:r>
              <a:rPr lang="en-US" sz="3600" cap="small" dirty="0" err="1" smtClean="0">
                <a:solidFill>
                  <a:srgbClr val="CEB259"/>
                </a:solidFill>
                <a:latin typeface="Times"/>
                <a:cs typeface="Times"/>
              </a:rPr>
              <a:t>Menar</a:t>
            </a:r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 '98</a:t>
            </a:r>
            <a:endParaRPr lang="en-US" sz="3600" dirty="0">
              <a:solidFill>
                <a:srgbClr val="CEB259"/>
              </a:solidFill>
              <a:latin typeface="Times"/>
              <a:cs typeface="Time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5366" b="5528"/>
          <a:stretch/>
        </p:blipFill>
        <p:spPr>
          <a:xfrm>
            <a:off x="8718272" y="2679131"/>
            <a:ext cx="2486723" cy="4073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2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1">
                <a:lumMod val="50000"/>
                <a:lumOff val="50000"/>
              </a:schemeClr>
            </a:gs>
            <a:gs pos="100000">
              <a:schemeClr val="bg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0" y="1642681"/>
            <a:ext cx="7065252" cy="123789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cap="small" dirty="0" err="1" smtClean="0">
                <a:solidFill>
                  <a:srgbClr val="CEB259"/>
                </a:solidFill>
                <a:latin typeface="Times"/>
                <a:cs typeface="Times"/>
              </a:rPr>
              <a:t>Damani</a:t>
            </a:r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 Corbin ‘09</a:t>
            </a:r>
          </a:p>
          <a:p>
            <a:pPr>
              <a:lnSpc>
                <a:spcPct val="100000"/>
              </a:lnSpc>
            </a:pPr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MBA ‘10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13505" r="5040" b="6279"/>
          <a:stretch/>
        </p:blipFill>
        <p:spPr>
          <a:xfrm rot="5400000">
            <a:off x="1491604" y="3233971"/>
            <a:ext cx="4082044" cy="3166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2" t="22046" r="20975" b="23491"/>
          <a:stretch/>
        </p:blipFill>
        <p:spPr>
          <a:xfrm rot="5400000">
            <a:off x="6657943" y="3137086"/>
            <a:ext cx="4126530" cy="3311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329191" y="1642681"/>
            <a:ext cx="4784034" cy="119634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673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Head Coach </a:t>
            </a:r>
          </a:p>
          <a:p>
            <a:pPr>
              <a:lnSpc>
                <a:spcPct val="100000"/>
              </a:lnSpc>
            </a:pPr>
            <a:r>
              <a:rPr lang="en-US" sz="3600" cap="small" dirty="0" smtClean="0">
                <a:solidFill>
                  <a:srgbClr val="CEB259"/>
                </a:solidFill>
                <a:latin typeface="Times"/>
                <a:cs typeface="Times"/>
              </a:rPr>
              <a:t>Nate Champion ‘14</a:t>
            </a:r>
          </a:p>
        </p:txBody>
      </p:sp>
    </p:spTree>
    <p:extLst>
      <p:ext uri="{BB962C8B-B14F-4D97-AF65-F5344CB8AC3E}">
        <p14:creationId xmlns:p14="http://schemas.microsoft.com/office/powerpoint/2010/main" val="24417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06631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663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86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Jim Henderson '87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Faculty</dc:creator>
  <cp:lastModifiedBy>lemo1946</cp:lastModifiedBy>
  <cp:revision>100</cp:revision>
  <cp:lastPrinted>2019-10-15T17:39:50Z</cp:lastPrinted>
  <dcterms:created xsi:type="dcterms:W3CDTF">2012-11-21T14:50:52Z</dcterms:created>
  <dcterms:modified xsi:type="dcterms:W3CDTF">2019-10-23T19:59:46Z</dcterms:modified>
</cp:coreProperties>
</file>